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12192000" cy="6858000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36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図 3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38" name="図 37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図 75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77" name="図 7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FC99315-943D-43EA-826F-3E1919D05DC1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7レベル目のアウトラインマスター テキストの書式設定</a:t>
            </a:r>
          </a:p>
          <a:p>
            <a:pPr marL="685800" lvl="1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2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3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4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5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15DD160-BD9D-4B2A-8511-E772529858C3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9143640" cy="8733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5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Daily Report of Pi Logger system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Hiroshi OKAMOTO.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 2018-11-15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Air Pressure.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1" name="コンテンツ プレースホルダー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320" y="1003680"/>
            <a:ext cx="689712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Temperature.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3" name="コンテンツ プレースホルダー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320" y="1003680"/>
            <a:ext cx="689712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Relative Humidity.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5" name="コンテンツ プレースホルダー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320" y="1003680"/>
            <a:ext cx="6897120" cy="5172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DejaVu Sans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subject/>
  <dc:creator>hokamoto</dc:creator>
  <dc:description/>
  <cp:lastModifiedBy>hokamoto</cp:lastModifiedBy>
  <cp:revision>10</cp:revision>
  <dcterms:created xsi:type="dcterms:W3CDTF">2018-11-12T05:36:08Z</dcterms:created>
  <dcterms:modified xsi:type="dcterms:W3CDTF">2018-11-20T02:05:29Z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ワイド画面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